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31/05/2018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3CFA59D-85B9-4C6C-B24E-1C53F1DCFDBD}"/>
              </a:ext>
            </a:extLst>
          </p:cNvPr>
          <p:cNvSpPr txBox="1"/>
          <p:nvPr/>
        </p:nvSpPr>
        <p:spPr>
          <a:xfrm>
            <a:off x="1700013" y="6063992"/>
            <a:ext cx="74697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dirty="0" smtClean="0">
                <a:solidFill>
                  <a:schemeClr val="bg1"/>
                </a:solidFill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300" dirty="0" smtClean="0">
                <a:solidFill>
                  <a:schemeClr val="bg1"/>
                </a:solidFill>
              </a:rPr>
              <a:t>Fecha de actualización: 01 junio 2018</a:t>
            </a:r>
            <a:endParaRPr lang="es-MX" sz="1300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7" y="270456"/>
            <a:ext cx="435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Licencias</a:t>
            </a:r>
            <a:endParaRPr lang="es-MX" b="1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843549"/>
              </p:ext>
            </p:extLst>
          </p:nvPr>
        </p:nvGraphicFramePr>
        <p:xfrm>
          <a:off x="498282" y="1082954"/>
          <a:ext cx="7992888" cy="1375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Martha Isabel Zamora Cervantes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Secretaria Taquimecanógrafa Tribunal Conciliación y Arbitraje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24-V-18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5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XLI Convención Estatal Ordinaria SUTSGE</a:t>
                      </a:r>
                      <a:endParaRPr lang="es-MX" sz="85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7862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50</Words>
  <Application>Microsoft Office PowerPoint</Application>
  <PresentationFormat>Carta (216 x 279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42</cp:revision>
  <dcterms:created xsi:type="dcterms:W3CDTF">2017-10-16T15:52:26Z</dcterms:created>
  <dcterms:modified xsi:type="dcterms:W3CDTF">2018-05-31T16:22:13Z</dcterms:modified>
</cp:coreProperties>
</file>